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0E41C-4ACD-44FC-AEB4-650C0C1F0153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4196A-C3D3-4D8C-9126-7537FB9F04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7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196A-C3D3-4D8C-9126-7537FB9F04B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846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16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365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67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861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58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26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62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19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8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7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91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E3C64-93AE-4031-AB9F-80C150743384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F3CD-74B5-48BB-B9F8-1206AE53B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5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280" y="42862"/>
            <a:ext cx="4588668" cy="681513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117" y="4229100"/>
            <a:ext cx="3586162" cy="26289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2860"/>
            <a:ext cx="3998117" cy="681514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215" y="42861"/>
            <a:ext cx="4138613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81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</Words>
  <Application>Microsoft Office PowerPoint</Application>
  <PresentationFormat>Широкоэкранный</PresentationFormat>
  <Paragraphs>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1</cp:revision>
  <dcterms:created xsi:type="dcterms:W3CDTF">2018-01-09T16:54:05Z</dcterms:created>
  <dcterms:modified xsi:type="dcterms:W3CDTF">2018-01-09T16:59:26Z</dcterms:modified>
</cp:coreProperties>
</file>